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48" d="100"/>
          <a:sy n="48" d="100"/>
        </p:scale>
        <p:origin x="6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[Project Name]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556592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4408</TotalTime>
  <Words>25</Words>
  <Application>Microsoft Office PowerPoint</Application>
  <PresentationFormat>Widescreen</PresentationFormat>
  <Paragraphs>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justine espiritu</cp:lastModifiedBy>
  <cp:revision>55</cp:revision>
  <dcterms:created xsi:type="dcterms:W3CDTF">2017-10-26T06:05:04Z</dcterms:created>
  <dcterms:modified xsi:type="dcterms:W3CDTF">2017-12-14T05:06:02Z</dcterms:modified>
</cp:coreProperties>
</file>